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70" r:id="rId3"/>
    <p:sldId id="273" r:id="rId4"/>
    <p:sldId id="256" r:id="rId5"/>
    <p:sldId id="258" r:id="rId6"/>
    <p:sldId id="259" r:id="rId7"/>
    <p:sldId id="274" r:id="rId8"/>
    <p:sldId id="260" r:id="rId9"/>
    <p:sldId id="275" r:id="rId10"/>
    <p:sldId id="262" r:id="rId11"/>
    <p:sldId id="276" r:id="rId12"/>
    <p:sldId id="278" r:id="rId13"/>
    <p:sldId id="261" r:id="rId14"/>
    <p:sldId id="277" r:id="rId15"/>
    <p:sldId id="263" r:id="rId16"/>
    <p:sldId id="271" r:id="rId17"/>
    <p:sldId id="264" r:id="rId18"/>
    <p:sldId id="265" r:id="rId19"/>
    <p:sldId id="280" r:id="rId20"/>
    <p:sldId id="272" r:id="rId21"/>
    <p:sldId id="279" r:id="rId22"/>
    <p:sldId id="266" r:id="rId23"/>
    <p:sldId id="282" r:id="rId24"/>
    <p:sldId id="283" r:id="rId2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00CC"/>
    <a:srgbClr val="CCCCFF"/>
    <a:srgbClr val="CCECFF"/>
    <a:srgbClr val="66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2E0F-99B0-4C5D-93A8-F967A1C86261}" type="datetimeFigureOut">
              <a:rPr lang="zh-TW" altLang="en-US" smtClean="0"/>
              <a:t>2024/5/20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19B16-6346-4181-A8AB-C37387E7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33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2E0F-99B0-4C5D-93A8-F967A1C86261}" type="datetimeFigureOut">
              <a:rPr lang="zh-TW" altLang="en-US" smtClean="0"/>
              <a:t>2024/5/20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19B16-6346-4181-A8AB-C37387E7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381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2E0F-99B0-4C5D-93A8-F967A1C86261}" type="datetimeFigureOut">
              <a:rPr lang="zh-TW" altLang="en-US" smtClean="0"/>
              <a:t>2024/5/20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19B16-6346-4181-A8AB-C37387E7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105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2E0F-99B0-4C5D-93A8-F967A1C86261}" type="datetimeFigureOut">
              <a:rPr lang="zh-TW" altLang="en-US" smtClean="0"/>
              <a:t>2024/5/20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19B16-6346-4181-A8AB-C37387E7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2089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2E0F-99B0-4C5D-93A8-F967A1C86261}" type="datetimeFigureOut">
              <a:rPr lang="zh-TW" altLang="en-US" smtClean="0"/>
              <a:t>2024/5/20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19B16-6346-4181-A8AB-C37387E7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28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2E0F-99B0-4C5D-93A8-F967A1C86261}" type="datetimeFigureOut">
              <a:rPr lang="zh-TW" altLang="en-US" smtClean="0"/>
              <a:t>2024/5/20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19B16-6346-4181-A8AB-C37387E7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07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2E0F-99B0-4C5D-93A8-F967A1C86261}" type="datetimeFigureOut">
              <a:rPr lang="zh-TW" altLang="en-US" smtClean="0"/>
              <a:t>2024/5/20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19B16-6346-4181-A8AB-C37387E7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785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2E0F-99B0-4C5D-93A8-F967A1C86261}" type="datetimeFigureOut">
              <a:rPr lang="zh-TW" altLang="en-US" smtClean="0"/>
              <a:t>2024/5/20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19B16-6346-4181-A8AB-C37387E7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842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2E0F-99B0-4C5D-93A8-F967A1C86261}" type="datetimeFigureOut">
              <a:rPr lang="zh-TW" altLang="en-US" smtClean="0"/>
              <a:t>2024/5/20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19B16-6346-4181-A8AB-C37387E7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027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2E0F-99B0-4C5D-93A8-F967A1C86261}" type="datetimeFigureOut">
              <a:rPr lang="zh-TW" altLang="en-US" smtClean="0"/>
              <a:t>2024/5/20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19B16-6346-4181-A8AB-C37387E7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618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2E0F-99B0-4C5D-93A8-F967A1C86261}" type="datetimeFigureOut">
              <a:rPr lang="zh-TW" altLang="en-US" smtClean="0"/>
              <a:t>2024/5/20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19B16-6346-4181-A8AB-C37387E7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894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E2E0F-99B0-4C5D-93A8-F967A1C86261}" type="datetimeFigureOut">
              <a:rPr lang="zh-TW" altLang="en-US" smtClean="0"/>
              <a:t>2024/5/20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19B16-6346-4181-A8AB-C37387E7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21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915"/>
            <a:ext cx="9144000" cy="688591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27539" y="824310"/>
            <a:ext cx="80537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一．介紹與會來賓</a:t>
            </a:r>
            <a:endParaRPr lang="en-US" altLang="zh-TW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二．校長致詞</a:t>
            </a:r>
            <a:endParaRPr lang="en-US" altLang="zh-TW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三．營造廠商～勝岳營造公司說明正德樓施工概要</a:t>
            </a:r>
            <a:endParaRPr lang="en-US" altLang="zh-TW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四．安樂高中～班級安置計畫說明</a:t>
            </a:r>
            <a:endParaRPr lang="en-US" altLang="zh-TW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五．家長提問～意見交流</a:t>
            </a:r>
            <a:endParaRPr lang="en-US" altLang="zh-TW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六．說明會結束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7538" y="301090"/>
            <a:ext cx="840544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安樂高中正德樓改建工程暨班級安置作業家長說明會</a:t>
            </a:r>
          </a:p>
        </p:txBody>
      </p:sp>
    </p:spTree>
    <p:extLst>
      <p:ext uri="{BB962C8B-B14F-4D97-AF65-F5344CB8AC3E}">
        <p14:creationId xmlns:p14="http://schemas.microsoft.com/office/powerpoint/2010/main" val="272939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742"/>
            <a:ext cx="9144000" cy="624525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442439" y="4382705"/>
            <a:ext cx="1204546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教學大樓  </a:t>
            </a:r>
            <a:endParaRPr lang="en-US" altLang="zh-TW" sz="2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B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棟</a:t>
            </a:r>
            <a:endPara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420467" y="382785"/>
            <a:ext cx="6835510" cy="954107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居住～班級教室：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國三→安樂國小校區～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教學大樓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棟</a:t>
            </a:r>
            <a:r>
              <a:rPr lang="en-US" altLang="zh-TW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</a:t>
            </a:r>
            <a:endParaRPr lang="zh-TW" altLang="en-US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244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915"/>
            <a:ext cx="9144000" cy="688591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53313" y="75054"/>
            <a:ext cx="8494127" cy="954107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居住～班級教室：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高中部→中山高中校區～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國中部教學大樓後棟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129646" y="1593821"/>
            <a:ext cx="341107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國中部教學大樓後棟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246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2753"/>
            <a:ext cx="9190263" cy="692075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268001" y="2534597"/>
            <a:ext cx="341107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高中部教學大樓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53314" y="75054"/>
            <a:ext cx="7225760" cy="954107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居住～班級教室：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高中部→中山高中校區～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高中部教學大樓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98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695" y="546754"/>
            <a:ext cx="9143492" cy="631124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138440" y="2174113"/>
            <a:ext cx="2044876" cy="338554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國中部教學大樓後棟</a:t>
            </a:r>
            <a:endPara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85918" y="175846"/>
            <a:ext cx="6707351" cy="523220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居住～班級教室：</a:t>
            </a:r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高中部→中山高中校區</a:t>
            </a:r>
            <a:endParaRPr lang="zh-TW" altLang="en-US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7923" y="3208189"/>
            <a:ext cx="1283677" cy="276999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高中部教學大樓</a:t>
            </a:r>
            <a:endParaRPr lang="zh-TW" altLang="en-US" sz="1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56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205"/>
            <a:ext cx="9144000" cy="513548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0" y="114300"/>
            <a:ext cx="9143999" cy="600164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3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行～</a:t>
            </a:r>
            <a:r>
              <a:rPr lang="zh-TW" altLang="en-US" sz="33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交通動線：</a:t>
            </a:r>
            <a:r>
              <a:rPr lang="zh-TW" altLang="en-US" sz="33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</a:t>
            </a:r>
            <a:r>
              <a:rPr lang="zh-TW" altLang="en-US" sz="33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中校</a:t>
            </a:r>
            <a:r>
              <a:rPr lang="zh-TW" altLang="en-US" sz="33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本部</a:t>
            </a:r>
            <a:r>
              <a:rPr lang="zh-TW" altLang="en-US" sz="33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～禁止汽車入校</a:t>
            </a:r>
            <a:endParaRPr lang="en-US" altLang="zh-TW" sz="33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87162" y="3209192"/>
            <a:ext cx="4413738" cy="935235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新正德樓～施工管制區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禁止進入</a:t>
            </a:r>
            <a:endParaRPr lang="zh-TW" altLang="en-US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28856" y="3699311"/>
            <a:ext cx="592114" cy="338554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大門</a:t>
            </a:r>
            <a:endPara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68375" y="4138101"/>
            <a:ext cx="1468791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禁止汽車入校</a:t>
            </a:r>
            <a:endPara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 rot="184813">
            <a:off x="2939622" y="4078386"/>
            <a:ext cx="3800109" cy="538609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已拆除之舊正德樓</a:t>
            </a:r>
            <a:r>
              <a:rPr lang="en-US" altLang="zh-TW" sz="20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禁止</a:t>
            </a:r>
            <a:r>
              <a:rPr lang="zh-TW" altLang="en-US" sz="20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</a:t>
            </a:r>
            <a:endParaRPr lang="en-US" altLang="zh-TW" sz="800" b="1" strike="sngStrike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9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903002" y="5595264"/>
            <a:ext cx="99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力行樓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649133" y="4781355"/>
            <a:ext cx="551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樂群樓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864581" y="4469431"/>
            <a:ext cx="30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行政樓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40150" y="3514645"/>
            <a:ext cx="111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活動中心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295118" y="1880978"/>
            <a:ext cx="99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田徑場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018560" y="4786966"/>
            <a:ext cx="74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中庭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 rot="1249245">
            <a:off x="3158365" y="1239823"/>
            <a:ext cx="281354" cy="3308684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禁入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：工程車輛專用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2750" y="1297852"/>
            <a:ext cx="671621" cy="338554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側門</a:t>
            </a:r>
            <a:endPara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09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916"/>
            <a:ext cx="9144000" cy="688591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556237" y="114300"/>
            <a:ext cx="6016138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行：交通問題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接駁公車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往中山高中：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安樂高中站→中山高中站</a:t>
            </a:r>
            <a:endParaRPr lang="en-US" altLang="zh-TW" sz="2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2.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基隆市循環站→中山高中站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90" y="1837592"/>
            <a:ext cx="8207686" cy="24721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925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591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11116" y="428064"/>
            <a:ext cx="7526216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行：交通問題～進出中山校區動線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家長汽機車接送→中山高中前文化路下車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後，學生步行上鈄坡至側車入校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2.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搭公車→中山高中站：步行上鈄坡至側門入校</a:t>
            </a:r>
            <a:endParaRPr lang="en-US" altLang="zh-TW" sz="2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3.</a:t>
            </a:r>
            <a:r>
              <a:rPr lang="zh-TW" altLang="en-US" sz="2400" b="1" dirty="0" smtClean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步行到校</a:t>
            </a:r>
            <a:r>
              <a:rPr lang="zh-TW" altLang="en-US" sz="2400" b="1" smtClean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學生：步行上鈄坡至側門入</a:t>
            </a:r>
            <a:r>
              <a:rPr lang="zh-TW" altLang="en-US" sz="2400" b="1" dirty="0" smtClean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endParaRPr lang="en-US" altLang="zh-TW" sz="2400" b="1" dirty="0" smtClean="0">
              <a:solidFill>
                <a:srgbClr val="66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156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26780" cy="740008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637174" y="885265"/>
            <a:ext cx="6085485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行：交通問題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進出安小校區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交通工具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家長接送、學生搭車、步行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：正門→車輛禁止駛入，學生步行進出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1587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916"/>
            <a:ext cx="9144000" cy="688591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86281" y="338418"/>
            <a:ext cx="5666212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行：交通問題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進出安小校區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交通工具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家長開車或騎車接送學生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崇德路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側門入口下車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，學生步行入校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10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84638" y="193431"/>
            <a:ext cx="895936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安中校本部～教學</a:t>
            </a:r>
            <a:r>
              <a:rPr lang="zh-TW" altLang="en-US" sz="28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事項</a:t>
            </a:r>
            <a:r>
              <a:rPr lang="zh-TW" altLang="en-US" sz="28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問答摘要：</a:t>
            </a:r>
            <a:endParaRPr lang="en-US" altLang="zh-TW" sz="2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如何降低施工噪音影響？</a:t>
            </a:r>
            <a:endParaRPr lang="zh-TW" altLang="en-US" sz="1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力行樓班級教室均換裝氣密窗降噪音。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2.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要求工地架設防塵網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如何確保工地安全？</a:t>
            </a: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依法請廠商監測工地相關資料，並擬訂安全因應計畫。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2.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嚴格管制施工區域，施工人員不得進入安中教學區域。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3.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上學及放學時段暫停施工維護安全。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安中校本部室外教學場域會無法使用嗎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除了施工區域外，安中學生活動中心、田徑場、風雨球場等室外 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場地均正常使用不受影響。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學校生活管理會有何改變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依現行安中學生生活管理相關辦法管理，並無重大改變。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開學典禮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、畢典如何進行？</a:t>
            </a: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開學典禮比照疫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情時期採線上辦理，畢業典禮部分則建議返回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9144000" cy="694592"/>
          </a:xfrm>
          <a:prstGeom prst="rect">
            <a:avLst/>
          </a:prstGeom>
          <a:solidFill>
            <a:srgbClr val="CCCCFF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29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5600" y="0"/>
            <a:ext cx="11956178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0339" y="1982407"/>
            <a:ext cx="71363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新正德樓：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層樓教學大學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en-US" altLang="zh-TW" sz="2800" b="1" dirty="0" smtClean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</a:t>
            </a:r>
            <a:r>
              <a:rPr lang="zh-TW" altLang="en-US" sz="2800" b="1" dirty="0" smtClean="0">
                <a:solidFill>
                  <a:srgbClr val="FF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間普通教室</a:t>
            </a:r>
            <a:endParaRPr lang="en-US" altLang="zh-TW" sz="2800" b="1" dirty="0" smtClean="0">
              <a:solidFill>
                <a:srgbClr val="FFCC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en-US" altLang="zh-TW" sz="2800" b="1" dirty="0" smtClean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800" b="1" dirty="0" smtClean="0">
                <a:solidFill>
                  <a:srgbClr val="66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間專科教室</a:t>
            </a:r>
            <a:endParaRPr lang="en-US" altLang="zh-TW" sz="2800" b="1" dirty="0" smtClean="0">
              <a:solidFill>
                <a:srgbClr val="66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合計：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間教室→高中教室規格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02223" y="129429"/>
            <a:ext cx="875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CC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安樂高中正德樓拆除改建工程暨班級安置作業說明會</a:t>
            </a:r>
            <a:endParaRPr lang="zh-TW" altLang="en-US" sz="2800" b="1" dirty="0">
              <a:solidFill>
                <a:srgbClr val="CCCC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0" y="782078"/>
            <a:ext cx="9390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新正德樓～</a:t>
            </a:r>
            <a:endParaRPr lang="en-US" altLang="zh-TW" sz="3600" b="1" dirty="0" smtClean="0">
              <a:solidFill>
                <a:srgbClr val="66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歡喜開工  給安中學子更美好的未來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632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84638" y="193431"/>
            <a:ext cx="8959362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安中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中山校區～教學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事項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問答摘要：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教室外之各項教學課程場地如何協調安排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1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每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學期中山高中課表底定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後，配合協調安排安中課表。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中部晚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自習的場地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借用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中山高中圖書館晚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自習，安中學生可辦借書証借閱中  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山高中圖書館書籍。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中、中山上下課時間不一樣如何處理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比照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中山高中課表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時間安排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中課表，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上下課時間一致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會限制安樂高中學生不得跨越至中山高中學生活動空間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將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與中山高中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討論安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中學生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於中山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校區的下課時間活動範圍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如果在中山校區受傷如何處理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2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已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向教育處提出申請，增聘一名護理師派駐安中</a:t>
            </a:r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中山校區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畢業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照如何拍攝？開學典禮、畢典如何進行？</a:t>
            </a: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畢業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照尊重學生與導師意願於中山或安中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拍攝。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開學典禮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比照   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情時期採線上辦理，畢業典禮部分則建議返回安中進行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72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05508" y="123093"/>
            <a:ext cx="903849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安中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安小校區～教學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事項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問答摘要：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在安小體育課的場地分配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是雨天，是在教室裡上體育課嗎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</a:p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於安小內場地進行。相關教具，將由安中攜往安小使用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。將 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安小校內場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區評估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後，協調體育任課教師採多元、活動及</a:t>
            </a: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遊戲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等方式進行教學。</a:t>
            </a:r>
          </a:p>
          <a:p>
            <a:endParaRPr lang="en-US" altLang="zh-TW" sz="8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國三晚自習的場地？</a:t>
            </a:r>
          </a:p>
          <a:p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安小校警下午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時下班，安排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回安中晚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自習，晚自習採自由參加。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國三技藝班每週二的集合地點和上車地點？</a:t>
            </a:r>
            <a:endParaRPr lang="zh-TW" altLang="en-US" sz="24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去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程：每週二早上</a:t>
            </a:r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7:30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直接至安中會議室集合，由資料組或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帶隊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點名確認人員後，依車班時間帶隊上車出發；回程：各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車次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崇德路口下車，再由帶隊老師帶回安小。</a:t>
            </a:r>
          </a:p>
          <a:p>
            <a:endParaRPr lang="en-US" altLang="zh-TW" sz="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國三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每週二的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第三、四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節（聯課活動、班會）抽離技藝班的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 </a:t>
            </a:r>
            <a:endParaRPr lang="en-US" altLang="zh-TW" sz="2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後，剩下可能是要念高中的孩子，請問教務處在週二上午是否有 </a:t>
            </a:r>
            <a:endParaRPr lang="en-US" altLang="zh-TW" sz="2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衝刺班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課程規劃呢？</a:t>
            </a: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有持續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安排。 </a:t>
            </a:r>
          </a:p>
        </p:txBody>
      </p:sp>
    </p:spTree>
    <p:extLst>
      <p:ext uri="{BB962C8B-B14F-4D97-AF65-F5344CB8AC3E}">
        <p14:creationId xmlns:p14="http://schemas.microsoft.com/office/powerpoint/2010/main" val="19229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05508" y="123093"/>
            <a:ext cx="9038492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安中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安小校區～教學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事項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問答摘要：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國小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分、國中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分，下課時間不一致如何避免下課互相干擾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已構思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安中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至安小校區的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課表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草案，將時間差異調整至最少。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扶助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課仍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有開設嗎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其次，週二上午如果有開設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衝刺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班課程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三學生分成兩校區，請問是兩校區分別開班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還是參加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endParaRPr lang="en-US" altLang="zh-TW" sz="2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集中在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某一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校區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學習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扶助、衝刺班會以校區考量分開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9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是否會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限制國三學生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不得跨越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至安樂國小學生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活動空間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r>
              <a:rPr lang="en-US" altLang="zh-TW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與安樂國小討論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安中學生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於安小校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區的下課時間活動範圍。</a:t>
            </a:r>
          </a:p>
          <a:p>
            <a:endParaRPr lang="zh-TW" altLang="en-US" sz="9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學生如果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在安小校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區受傷如何處理？</a:t>
            </a: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已向已請教育處協調使用安樂國小保健室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8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9.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畢業照如何拍攝？開學典禮、畢典如何進行？</a:t>
            </a: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畢業照尊重學生與導師意願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於安小或</a:t>
            </a:r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安中拍攝。開學典禮比照   </a:t>
            </a:r>
          </a:p>
          <a:p>
            <a:r>
              <a:rPr lang="zh-TW" altLang="en-US" sz="2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疫情時期採線上辦理，畢業典禮部分則建議返回安中進行。</a:t>
            </a:r>
          </a:p>
          <a:p>
            <a:endParaRPr lang="en-US" altLang="zh-TW" sz="24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386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946" y="-1279281"/>
            <a:ext cx="6619875" cy="88011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23619" y="1859487"/>
            <a:ext cx="7134528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家長提問～意見交流</a:t>
            </a:r>
            <a:endParaRPr lang="en-US" altLang="zh-TW" sz="6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46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" y="0"/>
            <a:ext cx="9139047" cy="6858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941203" y="408756"/>
            <a:ext cx="7868689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說明會結束～謝謝大家</a:t>
            </a:r>
            <a:endParaRPr lang="en-US" altLang="zh-TW" sz="6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34534" y="2769578"/>
            <a:ext cx="121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正德樓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21769" y="2343083"/>
            <a:ext cx="121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力行樓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720443" y="3231243"/>
            <a:ext cx="99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樂群樓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951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24" y="1107720"/>
            <a:ext cx="9313084" cy="463218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11015" y="417446"/>
            <a:ext cx="8932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TW" sz="28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</a:t>
            </a:r>
            <a:r>
              <a:rPr lang="zh-TW" altLang="zh-TW" sz="28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安中</a:t>
            </a:r>
            <a:r>
              <a:rPr lang="zh-TW" altLang="en-US" sz="28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舊</a:t>
            </a:r>
            <a:r>
              <a:rPr lang="zh-TW" altLang="zh-TW" sz="28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正德</a:t>
            </a:r>
            <a:r>
              <a:rPr lang="zh-TW" altLang="zh-TW" sz="28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樓何時拆除，新正德樓何時動工</a:t>
            </a:r>
            <a:r>
              <a:rPr lang="zh-TW" altLang="zh-TW" sz="28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？</a:t>
            </a:r>
            <a:endParaRPr lang="en-US" altLang="zh-TW" sz="800" b="1" kern="1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92217" y="1260114"/>
            <a:ext cx="5149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TW" sz="24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1. 113</a:t>
            </a:r>
            <a:r>
              <a:rPr lang="zh-TW" altLang="zh-TW" sz="24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4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zh-TW" sz="24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月正德</a:t>
            </a:r>
            <a:r>
              <a:rPr lang="zh-TW" altLang="zh-TW" sz="24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樓搬遷</a:t>
            </a:r>
            <a:r>
              <a:rPr lang="zh-TW" altLang="zh-TW" sz="24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清</a:t>
            </a:r>
            <a:r>
              <a:rPr lang="zh-TW" altLang="zh-TW" sz="24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空</a:t>
            </a:r>
            <a:r>
              <a:rPr lang="zh-TW" altLang="en-US" sz="24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400" b="1" kern="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2400" b="1" kern="100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2. 113</a:t>
            </a:r>
            <a:r>
              <a:rPr lang="zh-TW" altLang="zh-TW" sz="2400" b="1" kern="1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400" b="1" kern="1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lang="zh-TW" altLang="zh-TW" sz="2400" b="1" kern="100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月拆除正德樓。</a:t>
            </a:r>
          </a:p>
          <a:p>
            <a:pPr algn="just">
              <a:spcAft>
                <a:spcPts val="0"/>
              </a:spcAft>
            </a:pPr>
            <a:r>
              <a:rPr lang="en-US" altLang="zh-TW" sz="2400" b="1" kern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3. 113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</a:t>
            </a:r>
            <a:r>
              <a:rPr lang="zh-TW" altLang="zh-TW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月起，興建新正德</a:t>
            </a:r>
            <a:r>
              <a:rPr lang="zh-TW" altLang="zh-TW" sz="2400" b="1" kern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樓。</a:t>
            </a:r>
            <a:endParaRPr lang="zh-TW" altLang="zh-TW" sz="24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54"/>
            <a:ext cx="9214338" cy="691075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rot="21111213">
            <a:off x="1615447" y="3774851"/>
            <a:ext cx="4594640" cy="584546"/>
          </a:xfrm>
          <a:prstGeom prst="rect">
            <a:avLst/>
          </a:prstGeom>
          <a:solidFill>
            <a:srgbClr val="00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113.9.1</a:t>
            </a:r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起～新正德樓工程開展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5802923"/>
            <a:ext cx="589085" cy="378680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 rot="20661265">
            <a:off x="6330756" y="3428532"/>
            <a:ext cx="1126052" cy="1207992"/>
          </a:xfrm>
          <a:prstGeom prst="roundRect">
            <a:avLst/>
          </a:prstGeom>
          <a:solidFill>
            <a:srgbClr val="66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工地管制區域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向下箭號 8"/>
          <p:cNvSpPr/>
          <p:nvPr/>
        </p:nvSpPr>
        <p:spPr>
          <a:xfrm rot="20693081">
            <a:off x="7216143" y="4565389"/>
            <a:ext cx="729762" cy="2166089"/>
          </a:xfrm>
          <a:prstGeom prst="down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側門禁入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 rot="21205019">
            <a:off x="3385038" y="1920602"/>
            <a:ext cx="984738" cy="400110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力行樓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 rot="526391">
            <a:off x="1126693" y="2362898"/>
            <a:ext cx="379608" cy="830997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樂群樓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21117749">
            <a:off x="5559885" y="2330351"/>
            <a:ext cx="793389" cy="276999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行政大樓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 rot="21128507">
            <a:off x="2528663" y="2614061"/>
            <a:ext cx="2500611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113.6. 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中庭完成辦公組合屋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 rot="21117749">
            <a:off x="6663941" y="1528988"/>
            <a:ext cx="609478" cy="230832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9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停車場</a:t>
            </a:r>
            <a:r>
              <a:rPr lang="en-US" altLang="zh-TW" sz="9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 rot="21117749">
            <a:off x="7174958" y="2411485"/>
            <a:ext cx="602327" cy="230832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9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停車場</a:t>
            </a:r>
            <a:r>
              <a:rPr lang="en-US" altLang="zh-TW" sz="9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 rot="21117749">
            <a:off x="7545502" y="3001706"/>
            <a:ext cx="1137067" cy="276999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學生活動中心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 rot="21205019">
            <a:off x="2868466" y="6119136"/>
            <a:ext cx="2353440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田徑場：正常使用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 rot="21205019">
            <a:off x="2535510" y="1389270"/>
            <a:ext cx="2059303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球場：正常使用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 rot="21205019">
            <a:off x="3480798" y="3084442"/>
            <a:ext cx="984738" cy="400110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正德樓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 rot="21111213">
            <a:off x="1093125" y="3086364"/>
            <a:ext cx="5123690" cy="431721"/>
          </a:xfrm>
          <a:prstGeom prst="rect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113.8.1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拆除舊正德樓及舊廚房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38161" y="146772"/>
            <a:ext cx="8494127" cy="523220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安樂高中正德樓拆除改建工程暨班級安置作業說明會</a:t>
            </a:r>
            <a:endParaRPr lang="zh-TW" altLang="en-US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93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958"/>
            <a:ext cx="9144000" cy="688591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329179" y="114300"/>
            <a:ext cx="6052009" cy="200054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飲食：營養午餐～供應充足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中山校區：營養午餐送至中山高中</a:t>
            </a:r>
            <a:endParaRPr lang="en-US" altLang="zh-TW" sz="2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安小校區：營養午餐送至安樂國小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安中校本部～</a:t>
            </a:r>
            <a:endParaRPr lang="en-US" altLang="zh-TW" sz="24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國中部一、二年級：營養午餐送至安樂高中</a:t>
            </a:r>
            <a:endParaRPr lang="en-US" altLang="zh-TW" sz="24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89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144" y="-1337176"/>
            <a:ext cx="7412527" cy="984330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434" y="0"/>
            <a:ext cx="5255543" cy="69789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文字方塊 3"/>
          <p:cNvSpPr txBox="1"/>
          <p:nvPr/>
        </p:nvSpPr>
        <p:spPr>
          <a:xfrm>
            <a:off x="1556237" y="114300"/>
            <a:ext cx="4950071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服儀：學生服裝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中山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區、安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小校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中校本部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穿著安中制服或體育服為主</a:t>
            </a:r>
            <a:endParaRPr lang="en-US" altLang="zh-TW" sz="2400" b="1" dirty="0" smtClean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34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915"/>
            <a:ext cx="9144000" cy="688591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09382" y="283311"/>
            <a:ext cx="6646044" cy="954107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居住～班級教室：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國一、國二及美術班→安中校本部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力行樓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86200" y="1972235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力行樓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05118" y="1972235"/>
            <a:ext cx="1008529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樂群樓</a:t>
            </a:r>
            <a:endParaRPr lang="zh-TW" altLang="en-US" sz="20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01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50"/>
            <a:ext cx="9144792" cy="656900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134708" y="4400290"/>
            <a:ext cx="183759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力行樓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90051" y="0"/>
            <a:ext cx="6646044" cy="954107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居住～班級教室：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國一、國二及美術班→安中校本部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力行樓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611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597"/>
            <a:ext cx="9144000" cy="688591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332544" y="101431"/>
            <a:ext cx="6835510" cy="954107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居住～班級教室：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國三→安樂國小校區～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教學大樓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棟</a:t>
            </a:r>
            <a:r>
              <a:rPr lang="en-US" altLang="zh-TW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</a:t>
            </a:r>
            <a:endParaRPr lang="zh-TW" altLang="en-US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05634" y="2043952"/>
            <a:ext cx="231737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教學大樓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棟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664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1927</TotalTime>
  <Words>1583</Words>
  <Application>Microsoft Office PowerPoint</Application>
  <PresentationFormat>如螢幕大小 (4:3)</PresentationFormat>
  <Paragraphs>176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1" baseType="lpstr">
      <vt:lpstr>微軟正黑體</vt:lpstr>
      <vt:lpstr>新細明體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72</cp:revision>
  <dcterms:created xsi:type="dcterms:W3CDTF">2024-04-23T02:59:32Z</dcterms:created>
  <dcterms:modified xsi:type="dcterms:W3CDTF">2024-05-20T03:38:18Z</dcterms:modified>
</cp:coreProperties>
</file>